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4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9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1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0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2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0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4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7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3013-9E5E-4F60-96E9-BB05456B965E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734F-AE14-482A-8F63-301F2418A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3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66921"/>
            <a:ext cx="2448272" cy="362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786" y="476672"/>
            <a:ext cx="286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XCCW Joined 8a" panose="03050602040000000000" pitchFamily="66" charset="0"/>
              </a:rPr>
              <a:t>Who is the author?</a:t>
            </a:r>
            <a:endParaRPr lang="en-GB" b="1" dirty="0">
              <a:latin typeface="XCCW Joined 8a" panose="03050602040000000000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406405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XCCW Joined 8a" panose="03050602040000000000" pitchFamily="66" charset="0"/>
              </a:rPr>
              <a:t>What do you think the novel is about?</a:t>
            </a:r>
            <a:endParaRPr lang="en-GB" b="1" dirty="0">
              <a:latin typeface="XCCW Joined 8a" panose="0305060204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6136" y="5044670"/>
            <a:ext cx="2997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XCCW Joined 8a" panose="03050602040000000000" pitchFamily="66" charset="0"/>
              </a:rPr>
              <a:t>What do you think the ‘flight’ might be?</a:t>
            </a:r>
            <a:endParaRPr lang="en-GB" b="1" dirty="0">
              <a:latin typeface="XCCW Joined 8a" panose="03050602040000000000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967" y="5229336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XCCW Joined 8a" panose="03050602040000000000" pitchFamily="66" charset="0"/>
              </a:rPr>
              <a:t>Is there a Mushroom Planet? Where do you think it might be?</a:t>
            </a:r>
            <a:endParaRPr lang="en-GB" b="1" dirty="0">
              <a:latin typeface="XCCW Joined 8a" panose="03050602040000000000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708920"/>
            <a:ext cx="3204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XCCW Joined 8a" panose="03050602040000000000" pitchFamily="66" charset="0"/>
              </a:rPr>
              <a:t>Who is the illustrator? What do they do?</a:t>
            </a:r>
            <a:endParaRPr lang="en-GB" b="1" dirty="0">
              <a:latin typeface="XCCW Joined 8a" panose="03050602040000000000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2120" y="2854534"/>
            <a:ext cx="3546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XCCW Joined 8a" panose="03050602040000000000" pitchFamily="66" charset="0"/>
              </a:rPr>
              <a:t>What genre of writing do you think this is? </a:t>
            </a:r>
            <a:r>
              <a:rPr lang="en-GB" b="1" dirty="0">
                <a:latin typeface="XCCW Joined 8a" panose="03050602040000000000" pitchFamily="66" charset="0"/>
              </a:rPr>
              <a:t> </a:t>
            </a:r>
            <a:r>
              <a:rPr lang="en-GB" b="1" dirty="0" smtClean="0">
                <a:latin typeface="XCCW Joined 8a" panose="03050602040000000000" pitchFamily="66" charset="0"/>
              </a:rPr>
              <a:t>How do you know?</a:t>
            </a:r>
            <a:endParaRPr lang="en-GB" b="1" dirty="0">
              <a:latin typeface="XCCW Joined 8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2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Beebug</dc:creator>
  <cp:lastModifiedBy>Beebug</cp:lastModifiedBy>
  <cp:revision>1</cp:revision>
  <dcterms:created xsi:type="dcterms:W3CDTF">2014-11-15T18:35:38Z</dcterms:created>
  <dcterms:modified xsi:type="dcterms:W3CDTF">2014-11-15T18:44:35Z</dcterms:modified>
</cp:coreProperties>
</file>